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98" r:id="rId3"/>
    <p:sldId id="461" r:id="rId4"/>
    <p:sldId id="479" r:id="rId5"/>
    <p:sldId id="527" r:id="rId6"/>
    <p:sldId id="473" r:id="rId7"/>
    <p:sldId id="494" r:id="rId8"/>
    <p:sldId id="498" r:id="rId9"/>
    <p:sldId id="506" r:id="rId10"/>
    <p:sldId id="516" r:id="rId11"/>
    <p:sldId id="523" r:id="rId12"/>
    <p:sldId id="528" r:id="rId13"/>
    <p:sldId id="529" r:id="rId14"/>
    <p:sldId id="531" r:id="rId15"/>
    <p:sldId id="532" r:id="rId16"/>
    <p:sldId id="328" r:id="rId17"/>
    <p:sldId id="535" r:id="rId18"/>
    <p:sldId id="538" r:id="rId19"/>
    <p:sldId id="536" r:id="rId20"/>
    <p:sldId id="537" r:id="rId21"/>
    <p:sldId id="539" r:id="rId22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horizon/2023.2/install/index.html#installing-from-source" TargetMode="External"/><Relationship Id="rId2" Type="http://schemas.openxmlformats.org/officeDocument/2006/relationships/hyperlink" Target="https://docs.openstack.org/horizon/2023.2/install/index.html#installing-from-package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ev.org/openstack/horizon%20-b%20stable/2023.1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47:10000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horizon.html#team-caracal-horizon" TargetMode="External"/><Relationship Id="rId2" Type="http://schemas.openxmlformats.org/officeDocument/2006/relationships/hyperlink" Target="https://docs.openstack.org/horiz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10. Horizon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8625-265A-7E10-0F68-712F01CC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FCD71-8EAD-AF5A-3DFB-DA644FE9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2D7871E-46A1-7950-9A74-8B830E6A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911" y="965200"/>
            <a:ext cx="10779328" cy="5546725"/>
          </a:xfrm>
        </p:spPr>
      </p:pic>
    </p:spTree>
    <p:extLst>
      <p:ext uri="{BB962C8B-B14F-4D97-AF65-F5344CB8AC3E}">
        <p14:creationId xmlns:p14="http://schemas.microsoft.com/office/powerpoint/2010/main" val="85454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46E78-A6E9-CDDA-0628-34145732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r>
              <a:rPr lang="ko-KR" altLang="en-US" dirty="0"/>
              <a:t>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7F01D-7B4A-452D-3B02-81DC2598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설치</a:t>
            </a:r>
            <a:r>
              <a:rPr lang="en-US" altLang="ko-KR" dirty="0"/>
              <a:t>: </a:t>
            </a:r>
            <a:r>
              <a:rPr lang="en-US" altLang="ko-KR" b="0" i="0" u="sng" dirty="0">
                <a:solidFill>
                  <a:srgbClr val="23527C"/>
                </a:solidFill>
                <a:effectLst/>
                <a:highlight>
                  <a:srgbClr val="EDF2F7"/>
                </a:highlight>
                <a:hlinkClick r:id="rId2"/>
              </a:rPr>
              <a:t>Installing from Packages</a:t>
            </a:r>
            <a:endParaRPr lang="en-US" altLang="ko-KR" dirty="0"/>
          </a:p>
          <a:p>
            <a:pPr lvl="1"/>
            <a:r>
              <a:rPr lang="ko-KR" altLang="en-US" dirty="0"/>
              <a:t>패키지로 설치 후</a:t>
            </a:r>
            <a:r>
              <a:rPr lang="en-US" altLang="ko-KR" dirty="0"/>
              <a:t>, </a:t>
            </a:r>
            <a:r>
              <a:rPr lang="ko-KR" altLang="en-US" dirty="0"/>
              <a:t>설정 파일만 수정하여 바로 사용 가능</a:t>
            </a:r>
            <a:endParaRPr lang="en-US" altLang="ko-KR" dirty="0"/>
          </a:p>
          <a:p>
            <a:pPr lvl="1"/>
            <a:r>
              <a:rPr lang="ko-KR" altLang="en-US" dirty="0"/>
              <a:t>간단하지만</a:t>
            </a:r>
            <a:r>
              <a:rPr lang="en-US" altLang="ko-KR" dirty="0"/>
              <a:t> </a:t>
            </a:r>
            <a:r>
              <a:rPr lang="ko-KR" altLang="en-US" dirty="0"/>
              <a:t>커스터마이징이 어려움</a:t>
            </a:r>
            <a:endParaRPr lang="en-US" altLang="ko-KR" dirty="0"/>
          </a:p>
          <a:p>
            <a:r>
              <a:rPr lang="ko-KR" altLang="en-US" b="1" dirty="0"/>
              <a:t>수동 설치</a:t>
            </a:r>
            <a:r>
              <a:rPr lang="en-US" altLang="ko-KR" b="1" dirty="0"/>
              <a:t>: </a:t>
            </a:r>
            <a:r>
              <a:rPr lang="en-US" altLang="ko-KR" b="1" i="0" u="sng" dirty="0">
                <a:solidFill>
                  <a:srgbClr val="23527C"/>
                </a:solidFill>
                <a:effectLst/>
                <a:highlight>
                  <a:srgbClr val="EDF2F7"/>
                </a:highlight>
                <a:hlinkClick r:id="rId3"/>
              </a:rPr>
              <a:t>Installing from Source</a:t>
            </a:r>
            <a:endParaRPr lang="en-US" altLang="ko-KR" b="1" i="0" dirty="0">
              <a:solidFill>
                <a:srgbClr val="2A4E68"/>
              </a:solidFill>
              <a:effectLst/>
              <a:highlight>
                <a:srgbClr val="EDF2F7"/>
              </a:highlight>
            </a:endParaRPr>
          </a:p>
          <a:p>
            <a:pPr lvl="1"/>
            <a:r>
              <a:rPr lang="ko-KR" altLang="en-US" dirty="0"/>
              <a:t>패키지 설치 보다는 복잡하지만</a:t>
            </a:r>
            <a:r>
              <a:rPr lang="en-US" altLang="ko-KR" dirty="0"/>
              <a:t>, </a:t>
            </a:r>
            <a:r>
              <a:rPr lang="ko-KR" altLang="en-US" dirty="0"/>
              <a:t>커스터마이징이 가능</a:t>
            </a:r>
            <a:endParaRPr lang="en-US" altLang="ko-KR" dirty="0"/>
          </a:p>
          <a:p>
            <a:pPr lvl="1"/>
            <a:r>
              <a:rPr lang="ko-KR" altLang="en-US" dirty="0"/>
              <a:t>순서</a:t>
            </a:r>
            <a:endParaRPr lang="en-US" altLang="ko-KR" dirty="0"/>
          </a:p>
          <a:p>
            <a:pPr lvl="2"/>
            <a:r>
              <a:rPr lang="en-US" altLang="ko-KR" dirty="0"/>
              <a:t>git repository </a:t>
            </a:r>
            <a:r>
              <a:rPr lang="ko-KR" altLang="en-US" dirty="0"/>
              <a:t>에서 </a:t>
            </a:r>
            <a:r>
              <a:rPr lang="en-US" altLang="ko-KR" dirty="0"/>
              <a:t>clone</a:t>
            </a:r>
          </a:p>
          <a:p>
            <a:pPr lvl="2"/>
            <a:r>
              <a:rPr lang="ko-KR" altLang="en-US" dirty="0"/>
              <a:t>관련 패키지 설치</a:t>
            </a:r>
            <a:r>
              <a:rPr lang="en-US" altLang="ko-KR" dirty="0"/>
              <a:t>, </a:t>
            </a:r>
            <a:r>
              <a:rPr lang="ko-KR" altLang="en-US" dirty="0"/>
              <a:t>설정하고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ko-KR" altLang="en-US" dirty="0"/>
              <a:t>아파치 웹서버 등록</a:t>
            </a:r>
            <a:endParaRPr lang="en-US" altLang="ko-KR" dirty="0"/>
          </a:p>
          <a:p>
            <a:r>
              <a:rPr lang="ko-KR" altLang="en-US" dirty="0"/>
              <a:t>실습은 수동 설치로 진행</a:t>
            </a:r>
            <a:endParaRPr lang="en-US" altLang="ko-KR" dirty="0"/>
          </a:p>
          <a:p>
            <a:pPr lvl="1"/>
            <a:r>
              <a:rPr lang="ko-KR" altLang="en-US" dirty="0"/>
              <a:t>다운로드 폴더</a:t>
            </a:r>
            <a:r>
              <a:rPr lang="en-US" altLang="ko-KR" dirty="0"/>
              <a:t>: /var/www/horizon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76B79-0490-48B2-0195-7D3F3975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63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DD25-6085-2791-CEF1-25AAB506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방법</a:t>
            </a:r>
            <a:r>
              <a:rPr lang="en-US" altLang="ko-KR" dirty="0"/>
              <a:t>: </a:t>
            </a:r>
            <a:r>
              <a:rPr lang="ko-KR" altLang="en-US" dirty="0"/>
              <a:t>수동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665E9-973C-4255-953F-9E852D57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다운로드 폴더</a:t>
            </a:r>
            <a:r>
              <a:rPr lang="en-US" altLang="ko-KR" sz="2000" dirty="0"/>
              <a:t>: /var/www/horizon</a:t>
            </a:r>
          </a:p>
          <a:p>
            <a:pPr lvl="1"/>
            <a:r>
              <a:rPr lang="en-US" altLang="ko-KR" sz="2000" dirty="0"/>
              <a:t>/var/www </a:t>
            </a:r>
            <a:r>
              <a:rPr lang="ko-KR" altLang="en-US" sz="2000" dirty="0"/>
              <a:t>에서 </a:t>
            </a:r>
            <a:r>
              <a:rPr lang="en-US" altLang="ko-KR" sz="2000" dirty="0"/>
              <a:t>git clone </a:t>
            </a:r>
            <a:r>
              <a:rPr lang="ko-KR" altLang="en-US" sz="2000" dirty="0"/>
              <a:t>진행</a:t>
            </a:r>
            <a:endParaRPr lang="en-US" altLang="ko-KR" sz="2000" dirty="0"/>
          </a:p>
          <a:p>
            <a:r>
              <a:rPr lang="en-US" altLang="ko-KR" sz="2000" dirty="0"/>
              <a:t>git </a:t>
            </a:r>
            <a:r>
              <a:rPr lang="ko-KR" altLang="en-US" sz="2000" dirty="0"/>
              <a:t>주소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https://opendev.org/openstack/horizon -b stable/2023.1</a:t>
            </a:r>
            <a:endParaRPr lang="en-US" altLang="ko-KR" sz="2000" dirty="0"/>
          </a:p>
          <a:p>
            <a:r>
              <a:rPr lang="en-US" altLang="ko-KR" sz="2000" dirty="0"/>
              <a:t>pip </a:t>
            </a:r>
            <a:r>
              <a:rPr lang="ko-KR" altLang="en-US" sz="2000" dirty="0"/>
              <a:t>는 </a:t>
            </a:r>
            <a:r>
              <a:rPr lang="en-US" altLang="ko-KR" sz="2000" dirty="0"/>
              <a:t>pip3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r>
              <a:rPr lang="en-US" altLang="ko-KR" sz="2000" dirty="0"/>
              <a:t>horizon===23.1.1 </a:t>
            </a:r>
            <a:r>
              <a:rPr lang="ko-KR" altLang="en-US" sz="2000" dirty="0"/>
              <a:t>오류 나는 경우</a:t>
            </a:r>
            <a:endParaRPr lang="en-US" altLang="ko-KR" sz="2000" dirty="0"/>
          </a:p>
          <a:p>
            <a:pPr lvl="1"/>
            <a:r>
              <a:rPr lang="en-US" altLang="ko-KR" sz="2000" dirty="0"/>
              <a:t>upper-constraint.txt </a:t>
            </a:r>
            <a:r>
              <a:rPr lang="ko-KR" altLang="en-US" sz="2000" dirty="0"/>
              <a:t>파일을 다운받은 후</a:t>
            </a:r>
            <a:r>
              <a:rPr lang="en-US" altLang="ko-KR" sz="2000" dirty="0"/>
              <a:t>, </a:t>
            </a:r>
            <a:r>
              <a:rPr lang="ko-KR" altLang="en-US" sz="2000" dirty="0"/>
              <a:t>해당 내용을 주석 처리</a:t>
            </a:r>
            <a:endParaRPr lang="en-US" altLang="ko-KR" sz="2000" dirty="0"/>
          </a:p>
          <a:p>
            <a:pPr lvl="1"/>
            <a:r>
              <a:rPr lang="da-DK" altLang="ko-KR" sz="2000"/>
              <a:t>wget https://opendev.org/openstack/requirements/raw/branch/stable/2023.1/upper-constraints.txt</a:t>
            </a:r>
            <a:endParaRPr lang="en-US" altLang="ko-KR" sz="2000" dirty="0"/>
          </a:p>
          <a:p>
            <a:r>
              <a:rPr lang="ko-KR" altLang="en-US" sz="2000" dirty="0"/>
              <a:t>아파치 </a:t>
            </a:r>
            <a:r>
              <a:rPr lang="en-US" altLang="ko-KR" sz="2000" dirty="0" err="1"/>
              <a:t>wsgi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lvl="1"/>
            <a:r>
              <a:rPr lang="en-US" altLang="ko-KR" sz="2000" dirty="0"/>
              <a:t>apt install apache2 libapache2-mod-wsgi-py3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1B74A-6C67-763D-C823-059CF31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7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horizon/openstack_dashboard/local/local_settings.py</a:t>
            </a:r>
            <a:endParaRPr lang="ko-KR" altLang="en-US" sz="2000" dirty="0"/>
          </a:p>
          <a:p>
            <a:r>
              <a:rPr lang="en-US" altLang="ko-KR" sz="2000" dirty="0"/>
              <a:t>DEBUG </a:t>
            </a:r>
            <a:r>
              <a:rPr lang="ko-KR" altLang="en-US" sz="2000" dirty="0"/>
              <a:t>은 우선 </a:t>
            </a:r>
            <a:r>
              <a:rPr lang="en-US" altLang="ko-KR" sz="2000" dirty="0"/>
              <a:t>True </a:t>
            </a:r>
            <a:r>
              <a:rPr lang="ko-KR" altLang="en-US" sz="2000" dirty="0"/>
              <a:t>로 해두고</a:t>
            </a:r>
            <a:r>
              <a:rPr lang="en-US" altLang="ko-KR" sz="2000" dirty="0"/>
              <a:t>, </a:t>
            </a:r>
            <a:r>
              <a:rPr lang="ko-KR" altLang="en-US" sz="2000" dirty="0"/>
              <a:t>정상 동작 확인 후</a:t>
            </a:r>
            <a:r>
              <a:rPr lang="en-US" altLang="ko-KR" sz="2000" dirty="0"/>
              <a:t>, False 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r>
              <a:rPr lang="ko-KR" altLang="en-US" sz="2000" dirty="0"/>
              <a:t>로그 등 나머지 설정들은 필요에 따라 매뉴얼을 보면서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FF8B71-4447-CE8F-EB73-61FCFE6564CC}"/>
              </a:ext>
            </a:extLst>
          </p:cNvPr>
          <p:cNvSpPr/>
          <p:nvPr/>
        </p:nvSpPr>
        <p:spPr>
          <a:xfrm>
            <a:off x="1524000" y="2480930"/>
            <a:ext cx="9144000" cy="3987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DEBUG = True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ALLOWED_HOSTS = ['10.0.0.11','192.168.0.47’, ]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TIME_ZONE = "Asia/Seoul"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CACHES = {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'default': {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 'BACKEND': '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django.core.cache.backends.memcached.MemcachedCache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 'LOCATION': '10.0.0.11:11211',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},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}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OPENSTACK_HOST = "10.0.0.11:5000"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OPENSTACK_KEYSTONE_URL = "http://%s/identity/v3" %</a:t>
            </a:r>
          </a:p>
        </p:txBody>
      </p:sp>
    </p:spTree>
    <p:extLst>
      <p:ext uri="{BB962C8B-B14F-4D97-AF65-F5344CB8AC3E}">
        <p14:creationId xmlns:p14="http://schemas.microsoft.com/office/powerpoint/2010/main" val="85944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C6F77-4890-CFF8-A29E-FE6B4F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빌드 및 배포</a:t>
            </a:r>
            <a:r>
              <a:rPr lang="en-US" altLang="ko-KR" dirty="0"/>
              <a:t>, </a:t>
            </a:r>
            <a:r>
              <a:rPr lang="ko-KR" altLang="en-US" dirty="0"/>
              <a:t>아파치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AD95-A4CC-3017-3E0F-F93778E4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소스 빌드 및 배포 </a:t>
            </a:r>
            <a:r>
              <a:rPr lang="en-US" altLang="ko-KR" dirty="0"/>
              <a:t>(</a:t>
            </a:r>
            <a:r>
              <a:rPr lang="ko-KR" altLang="en-US" dirty="0"/>
              <a:t>소스 코드 수정이 있을 때만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compilemessages</a:t>
            </a:r>
            <a:endParaRPr lang="en-US" altLang="ko-KR" dirty="0"/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collectstatic</a:t>
            </a:r>
            <a:endParaRPr lang="en-US" altLang="ko-KR" dirty="0"/>
          </a:p>
          <a:p>
            <a:pPr lvl="1"/>
            <a:r>
              <a:rPr lang="en-US" altLang="ko-KR" dirty="0"/>
              <a:t>./manage.py compress </a:t>
            </a:r>
            <a:r>
              <a:rPr lang="en-US" altLang="ko-KR" dirty="0">
                <a:solidFill>
                  <a:srgbClr val="FF0000"/>
                </a:solidFill>
              </a:rPr>
              <a:t>--force</a:t>
            </a:r>
          </a:p>
          <a:p>
            <a:r>
              <a:rPr lang="ko-KR" altLang="en-US" dirty="0"/>
              <a:t>아파치 설정 </a:t>
            </a:r>
            <a:r>
              <a:rPr lang="en-US" altLang="ko-KR" dirty="0"/>
              <a:t>(</a:t>
            </a:r>
            <a:r>
              <a:rPr lang="ko-KR" altLang="en-US" dirty="0"/>
              <a:t>처음 한 번만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make_web_conf</a:t>
            </a:r>
            <a:r>
              <a:rPr lang="en-US" altLang="ko-KR" dirty="0"/>
              <a:t> --</a:t>
            </a:r>
            <a:r>
              <a:rPr lang="en-US" altLang="ko-KR" dirty="0" err="1"/>
              <a:t>wsgi</a:t>
            </a:r>
            <a:endParaRPr lang="en-US" altLang="ko-KR" dirty="0"/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make_web_conf</a:t>
            </a:r>
            <a:r>
              <a:rPr lang="en-US" altLang="ko-KR" dirty="0"/>
              <a:t> --</a:t>
            </a:r>
            <a:r>
              <a:rPr lang="en-US" altLang="ko-KR" dirty="0" err="1"/>
              <a:t>apache</a:t>
            </a:r>
            <a:r>
              <a:rPr lang="en-US" altLang="ko-KR" dirty="0"/>
              <a:t> &gt; /</a:t>
            </a:r>
            <a:r>
              <a:rPr lang="en-US" altLang="ko-KR" dirty="0" err="1"/>
              <a:t>etc</a:t>
            </a:r>
            <a:r>
              <a:rPr lang="en-US" altLang="ko-KR" dirty="0"/>
              <a:t>/apache2/sites-available/</a:t>
            </a:r>
            <a:r>
              <a:rPr lang="en-US" altLang="ko-KR" dirty="0" err="1"/>
              <a:t>horizon.conf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a2ensite horizon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restart</a:t>
            </a:r>
          </a:p>
          <a:p>
            <a:r>
              <a:rPr lang="ko-KR" altLang="en-US" dirty="0"/>
              <a:t>설정 파일만 </a:t>
            </a:r>
            <a:r>
              <a:rPr lang="ko-KR" altLang="en-US" dirty="0" err="1"/>
              <a:t>바꿨을때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reload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6326C-D53A-1D14-7648-4F94ED9F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2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02" y="1921616"/>
            <a:ext cx="11950996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확인 및 수정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533A0C6-A799-3560-72BD-AB59E366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포트포워딩</a:t>
            </a:r>
            <a:r>
              <a:rPr lang="ko-KR" altLang="en-US" dirty="0"/>
              <a:t> 추가</a:t>
            </a:r>
            <a:r>
              <a:rPr lang="en-US" altLang="ko-KR" dirty="0"/>
              <a:t>: 10000 -&gt; 80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F4F32AA-B6F0-E6E9-2C08-98CA287F4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429" y="965200"/>
            <a:ext cx="9372292" cy="5546725"/>
          </a:xfrm>
        </p:spPr>
      </p:pic>
    </p:spTree>
    <p:extLst>
      <p:ext uri="{BB962C8B-B14F-4D97-AF65-F5344CB8AC3E}">
        <p14:creationId xmlns:p14="http://schemas.microsoft.com/office/powerpoint/2010/main" val="349935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6A8C3-CD10-63DA-CDBF-861A12C4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Apache2 </a:t>
            </a:r>
            <a:r>
              <a:rPr lang="ko-KR" altLang="en-US" dirty="0"/>
              <a:t>기본 사이트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F3B38-3F25-567C-E131-EE947B82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접속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http://192.168.0.47:10000</a:t>
            </a:r>
            <a:endParaRPr lang="en-US" altLang="ko-KR" dirty="0"/>
          </a:p>
          <a:p>
            <a:pPr lvl="1"/>
            <a:r>
              <a:rPr lang="ko-KR" altLang="en-US" dirty="0"/>
              <a:t>본인 환경에 맞춰 접속 </a:t>
            </a:r>
            <a:r>
              <a:rPr lang="en-US" altLang="ko-KR" dirty="0"/>
              <a:t>IP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첫 접속 시</a:t>
            </a:r>
            <a:r>
              <a:rPr lang="en-US" altLang="ko-KR" dirty="0"/>
              <a:t>, </a:t>
            </a:r>
            <a:r>
              <a:rPr lang="ko-KR" altLang="en-US" dirty="0"/>
              <a:t>우분투 아파치 기본 페이지 화면 나옴</a:t>
            </a:r>
            <a:endParaRPr lang="en-US" altLang="ko-KR" dirty="0"/>
          </a:p>
          <a:p>
            <a:pPr lvl="1"/>
            <a:r>
              <a:rPr lang="ko-KR" altLang="en-US" dirty="0"/>
              <a:t>기본 경로를 </a:t>
            </a:r>
            <a:r>
              <a:rPr lang="en-US" altLang="ko-KR" dirty="0"/>
              <a:t>Horizon </a:t>
            </a:r>
            <a:r>
              <a:rPr lang="ko-KR" altLang="en-US" dirty="0"/>
              <a:t>이 덮어썼기 때문</a:t>
            </a:r>
            <a:endParaRPr lang="en-US" altLang="ko-KR" dirty="0"/>
          </a:p>
          <a:p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a2dissite 000-default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reload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재접속</a:t>
            </a:r>
            <a:r>
              <a:rPr lang="ko-KR" altLang="en-US" dirty="0"/>
              <a:t> 시도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3AFCE-BEBA-01DE-35DD-F50532AF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62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83822-1312-F810-373C-20A03382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D26CAC-00B9-7B5E-8744-E59AAC3C8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378" y="965200"/>
            <a:ext cx="7078394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F810E-4BAB-D50E-EF2C-A45840E7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74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Horizon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동작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확인 및 수정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09F0B-511F-C2DC-7F06-DA13561D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28FF01-B13B-37C8-1E12-0E20690FF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779" y="965200"/>
            <a:ext cx="5603592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D4FFB-9E0C-AC14-A2F7-55439BB7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1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324156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Horizon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의 모든 서비스를 웹 기반 </a:t>
            </a:r>
            <a:r>
              <a:rPr lang="en-US" altLang="ko-KR" dirty="0"/>
              <a:t>GUI</a:t>
            </a:r>
            <a:r>
              <a:rPr lang="ko-KR" altLang="en-US" dirty="0"/>
              <a:t>로 관리할 수 있게 해주는 대시보드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사용자에게 직관적인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네트워크 구성</a:t>
            </a:r>
            <a:r>
              <a:rPr lang="en-US" altLang="ko-KR" dirty="0"/>
              <a:t>, </a:t>
            </a:r>
            <a:r>
              <a:rPr lang="ko-KR" altLang="en-US" dirty="0"/>
              <a:t>스토리지 관리 등 다양한 서비스의 시각적 관리</a:t>
            </a:r>
            <a:endParaRPr lang="en-US" altLang="ko-KR" dirty="0"/>
          </a:p>
          <a:p>
            <a:pPr lvl="1"/>
            <a:r>
              <a:rPr lang="ko-KR" altLang="en-US" dirty="0" err="1"/>
              <a:t>멀티테넌트</a:t>
            </a:r>
            <a:r>
              <a:rPr lang="ko-KR" altLang="en-US" dirty="0"/>
              <a:t> 환경에서의 리소스 모니터링 및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대부분 서비스에 대한 </a:t>
            </a:r>
            <a:r>
              <a:rPr lang="en-US" altLang="ko-KR" dirty="0"/>
              <a:t>GUI </a:t>
            </a:r>
            <a:r>
              <a:rPr lang="ko-KR" altLang="en-US" dirty="0"/>
              <a:t>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Horizon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Dashboard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71F715C-AFFA-4496-DDE8-85B7D231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9" y="4223832"/>
            <a:ext cx="1640278" cy="13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4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BC9A0-6DF3-C476-F609-2F082AA0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BC8127-068F-A73A-3161-AFF763B6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392" y="965200"/>
            <a:ext cx="8618366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1A842-8274-43D3-414D-E9C4C136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71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20548</TotalTime>
  <Words>801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Lucida Console</vt:lpstr>
      <vt:lpstr>Open Sans</vt:lpstr>
      <vt:lpstr>맑은 고딕</vt:lpstr>
      <vt:lpstr>Office 테마</vt:lpstr>
      <vt:lpstr>PowerPoint 프레젠테이션</vt:lpstr>
      <vt:lpstr>PowerPoint 프레젠테이션</vt:lpstr>
      <vt:lpstr>1. Horizon 설치: Controller</vt:lpstr>
      <vt:lpstr>Horizon </vt:lpstr>
      <vt:lpstr>PowerPoint 프레젠테이션</vt:lpstr>
      <vt:lpstr>최소 구성 예제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Horizon 설치 방법</vt:lpstr>
      <vt:lpstr>실습 방법: 수동 설치</vt:lpstr>
      <vt:lpstr>설정 파일</vt:lpstr>
      <vt:lpstr>소스 빌드 및 배포, 아파치 설정</vt:lpstr>
      <vt:lpstr>2. 동작 확인 및 수정</vt:lpstr>
      <vt:lpstr>포트포워딩 추가: 10000 -&gt; 80</vt:lpstr>
      <vt:lpstr>Apache2 기본 사이트 제거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318</cp:revision>
  <cp:lastPrinted>2022-12-21T02:49:19Z</cp:lastPrinted>
  <dcterms:created xsi:type="dcterms:W3CDTF">2022-12-19T00:58:46Z</dcterms:created>
  <dcterms:modified xsi:type="dcterms:W3CDTF">2024-09-10T00:59:00Z</dcterms:modified>
</cp:coreProperties>
</file>